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86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2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17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61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0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0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4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84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17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54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00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39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92AA1-601A-4AE8-B740-A6B22AC6095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CC4B-EA4E-4B89-AB8E-2CD980589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zanatlija.com/2014/12/26/ubacivanje-linkova-u-powerpoint-prezentacij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VEZBA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HIPERLINK I ANIMACIJA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2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 </a:t>
            </a:r>
            <a:r>
              <a:rPr lang="en-US" dirty="0" err="1"/>
              <a:t>animaciju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381" y="2054464"/>
            <a:ext cx="35718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504" y="2054463"/>
            <a:ext cx="35147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56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10160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143000"/>
            <a:ext cx="10160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38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611 0.46207 L 0.01979 0.46207 C 0.04636 0.46207 0.07604 0.42854 0.10226 0.42437 C 0.12188 0.42437 0.15851 0.45513 0.17517 0.45513 C 0.19792 0.45513 0.22101 0.44565 0.26389 0.44565 L 0.29375 0.0777 L 0.32691 0.52174 L 0.36649 0.46207 L 0.39913 0.44565 L 0.47882 0.45976 C 0.51476 0.45282 0.54462 0.4216 0.58073 0.41004 C 0.59375 0.40772 0.62379 0.40495 0.64375 0.41004 C 0.66337 0.41489 0.67986 0.44796 0.68611 0.45004 C 0.69653 0.45976 0.71945 0.45004 0.73264 0.45513 L 0.75278 0.46207 L 0.78889 0.46207 " pathEditMode="relative" rAng="0" ptsTypes="FfffF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-162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OVDE</a:t>
            </a:r>
            <a:r>
              <a:rPr lang="en-US" dirty="0" smtClean="0"/>
              <a:t> </a:t>
            </a:r>
            <a:r>
              <a:rPr lang="en-US" dirty="0" err="1" smtClean="0"/>
              <a:t>procitajte</a:t>
            </a:r>
            <a:r>
              <a:rPr lang="en-US" dirty="0" smtClean="0"/>
              <a:t> </a:t>
            </a:r>
            <a:r>
              <a:rPr lang="en-US" dirty="0" err="1" smtClean="0"/>
              <a:t>lekciju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DODAVANJE POZADINE NA SLAJD-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DESNI KLIK NA SLAJD-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ormat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ackground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91392"/>
            <a:ext cx="8077200" cy="454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72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1.Format Background-2.Picture or texture fill-3.File</a:t>
            </a:r>
          </a:p>
          <a:p>
            <a:r>
              <a:rPr lang="en-US" dirty="0" smtClean="0"/>
              <a:t>4.Insert picture</a:t>
            </a:r>
          </a:p>
          <a:p>
            <a:r>
              <a:rPr lang="en-US" dirty="0" smtClean="0"/>
              <a:t>5.Biramo </a:t>
            </a:r>
            <a:r>
              <a:rPr lang="en-US" dirty="0" err="1" smtClean="0"/>
              <a:t>sliku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cemo</a:t>
            </a:r>
            <a:r>
              <a:rPr lang="en-US" dirty="0" smtClean="0"/>
              <a:t> </a:t>
            </a:r>
            <a:r>
              <a:rPr lang="en-US" dirty="0" err="1" smtClean="0"/>
              <a:t>postaviti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pozadinu</a:t>
            </a:r>
            <a:endParaRPr lang="en-US" dirty="0" smtClean="0"/>
          </a:p>
          <a:p>
            <a:r>
              <a:rPr lang="en-US" dirty="0" smtClean="0"/>
              <a:t>6.Odabirom </a:t>
            </a:r>
            <a:r>
              <a:rPr lang="en-US" dirty="0" err="1" smtClean="0"/>
              <a:t>opcije</a:t>
            </a:r>
            <a:r>
              <a:rPr lang="en-US" dirty="0" smtClean="0"/>
              <a:t> </a:t>
            </a:r>
            <a:r>
              <a:rPr lang="en-US" i="1" dirty="0" smtClean="0"/>
              <a:t>Apply to All </a:t>
            </a:r>
            <a:r>
              <a:rPr lang="en-US" dirty="0" err="1" smtClean="0"/>
              <a:t>dodajemo</a:t>
            </a:r>
            <a:r>
              <a:rPr lang="en-US" dirty="0" smtClean="0"/>
              <a:t> </a:t>
            </a:r>
            <a:r>
              <a:rPr lang="en-US" dirty="0" err="1" smtClean="0"/>
              <a:t>pozadinu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slajdove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770" y="1624208"/>
            <a:ext cx="411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800600" y="25908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800600" y="3648205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962400" y="16002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4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53" y="609600"/>
            <a:ext cx="1295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53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88889E-6 0.32147 C -3.88889E-6 0.10523 0.09254 -0.06198 0.20539 -0.06198 C 0.32171 -0.06198 0.41441 0.10523 0.41441 0.32147 C 0.41441 0.53747 0.50695 0.70491 0.62327 0.70491 C 0.73612 0.70491 0.82882 0.53747 0.82882 0.3214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20" y="1426401"/>
            <a:ext cx="836007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505200" y="4724400"/>
            <a:ext cx="7620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6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ANIMACIJA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U prezentaciji programa PowerPoint možete animirati tekst, slike, oblike, </a:t>
            </a:r>
            <a:r>
              <a:rPr lang="en-US" dirty="0" smtClean="0"/>
              <a:t>… </a:t>
            </a:r>
            <a:r>
              <a:rPr lang="vi-VN" dirty="0" smtClean="0"/>
              <a:t>da </a:t>
            </a:r>
            <a:r>
              <a:rPr lang="vi-VN" dirty="0"/>
              <a:t>biste im dodali vizualne efekte, </a:t>
            </a:r>
            <a:r>
              <a:rPr lang="vi-VN" dirty="0" smtClean="0"/>
              <a:t>ulaze</a:t>
            </a:r>
            <a:r>
              <a:rPr lang="vi-VN" dirty="0"/>
              <a:t>, izlaze, </a:t>
            </a:r>
            <a:r>
              <a:rPr lang="vi-VN" dirty="0" smtClean="0"/>
              <a:t>promene </a:t>
            </a:r>
            <a:r>
              <a:rPr lang="vi-VN" dirty="0"/>
              <a:t>veličine ili boje, pa čak i kretanje. </a:t>
            </a:r>
            <a:endParaRPr lang="en-US" dirty="0" smtClean="0"/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80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 smtClean="0"/>
              <a:t>postaviti</a:t>
            </a:r>
            <a:r>
              <a:rPr lang="en-US" dirty="0" smtClean="0"/>
              <a:t> </a:t>
            </a:r>
            <a:r>
              <a:rPr lang="en-US" dirty="0" err="1"/>
              <a:t>animaciju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371600"/>
            <a:ext cx="4038600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Ubacimo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Obelezimo</a:t>
            </a:r>
            <a:r>
              <a:rPr lang="en-US" dirty="0" smtClean="0"/>
              <a:t> </a:t>
            </a:r>
            <a:r>
              <a:rPr lang="en-US" dirty="0" err="1" smtClean="0"/>
              <a:t>uneti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endParaRPr lang="en-US" dirty="0" smtClean="0"/>
          </a:p>
          <a:p>
            <a:r>
              <a:rPr lang="en-US" dirty="0" err="1" smtClean="0"/>
              <a:t>Biramo</a:t>
            </a:r>
            <a:r>
              <a:rPr lang="en-US" dirty="0" smtClean="0"/>
              <a:t> </a:t>
            </a:r>
            <a:r>
              <a:rPr lang="en-US" dirty="0" err="1" smtClean="0"/>
              <a:t>opciju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Animations-</a:t>
            </a:r>
          </a:p>
          <a:p>
            <a:pPr marL="0" indent="0">
              <a:buNone/>
            </a:pPr>
            <a:r>
              <a:rPr lang="en-US" dirty="0" smtClean="0"/>
              <a:t>More motion Paths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neku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sopstvenom</a:t>
            </a:r>
            <a:r>
              <a:rPr lang="en-US" dirty="0" smtClean="0"/>
              <a:t> </a:t>
            </a:r>
            <a:r>
              <a:rPr lang="en-US" dirty="0" err="1" smtClean="0"/>
              <a:t>izboru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1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 </a:t>
            </a:r>
            <a:r>
              <a:rPr lang="en-US" dirty="0" err="1"/>
              <a:t>animaciju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Animations</a:t>
            </a:r>
          </a:p>
          <a:p>
            <a:r>
              <a:rPr lang="en-US" dirty="0" smtClean="0"/>
              <a:t>2.Advanced Animation- </a:t>
            </a:r>
            <a:r>
              <a:rPr lang="en-US" dirty="0" err="1" smtClean="0"/>
              <a:t>biramo</a:t>
            </a:r>
            <a:r>
              <a:rPr lang="en-US" dirty="0" smtClean="0"/>
              <a:t> </a:t>
            </a:r>
            <a:r>
              <a:rPr lang="en-US" dirty="0" err="1" smtClean="0"/>
              <a:t>opciju</a:t>
            </a:r>
            <a:endParaRPr lang="en-US" dirty="0" smtClean="0"/>
          </a:p>
          <a:p>
            <a:r>
              <a:rPr lang="en-US" dirty="0" smtClean="0"/>
              <a:t> 3. </a:t>
            </a:r>
            <a:r>
              <a:rPr lang="en-US" dirty="0" smtClean="0">
                <a:solidFill>
                  <a:srgbClr val="FF0000"/>
                </a:solidFill>
              </a:rPr>
              <a:t>Animation Pane</a:t>
            </a:r>
          </a:p>
          <a:p>
            <a:pPr marL="0" indent="0">
              <a:buNone/>
            </a:pPr>
            <a:r>
              <a:rPr lang="en-US" dirty="0" err="1" smtClean="0"/>
              <a:t>Otvara</a:t>
            </a:r>
            <a:r>
              <a:rPr lang="en-US" dirty="0" smtClean="0"/>
              <a:t> se </a:t>
            </a:r>
            <a:r>
              <a:rPr lang="en-US" dirty="0" err="1" smtClean="0"/>
              <a:t>prozor</a:t>
            </a:r>
            <a:r>
              <a:rPr lang="en-US" dirty="0" smtClean="0"/>
              <a:t> </a:t>
            </a:r>
            <a:r>
              <a:rPr lang="en-US" dirty="0"/>
              <a:t>Animation </a:t>
            </a:r>
            <a:r>
              <a:rPr lang="en-US" dirty="0" smtClean="0"/>
              <a:t>Pane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Klikom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strelicu</a:t>
            </a:r>
            <a:r>
              <a:rPr lang="en-US" dirty="0" smtClean="0"/>
              <a:t> </a:t>
            </a:r>
            <a:r>
              <a:rPr lang="en-US" dirty="0" err="1" smtClean="0"/>
              <a:t>otvara</a:t>
            </a:r>
            <a:r>
              <a:rPr lang="en-US" dirty="0" smtClean="0"/>
              <a:t> se </a:t>
            </a:r>
            <a:r>
              <a:rPr lang="en-US" dirty="0" err="1" smtClean="0"/>
              <a:t>padajuci</a:t>
            </a:r>
            <a:r>
              <a:rPr lang="en-US" dirty="0" smtClean="0"/>
              <a:t> </a:t>
            </a:r>
            <a:r>
              <a:rPr lang="en-US" dirty="0" err="1" smtClean="0"/>
              <a:t>meni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koga</a:t>
            </a:r>
            <a:r>
              <a:rPr lang="en-US" dirty="0" smtClean="0"/>
              <a:t> </a:t>
            </a:r>
            <a:r>
              <a:rPr lang="en-US" dirty="0" err="1" smtClean="0"/>
              <a:t>biramo</a:t>
            </a:r>
            <a:r>
              <a:rPr lang="en-US" dirty="0" smtClean="0"/>
              <a:t> Effect Options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19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09600" y="1524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43200" y="1638300"/>
            <a:ext cx="4572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124200" y="2133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02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postaviti</a:t>
            </a:r>
            <a:r>
              <a:rPr lang="en-US" dirty="0"/>
              <a:t> </a:t>
            </a:r>
            <a:r>
              <a:rPr lang="en-US" dirty="0" err="1"/>
              <a:t>animaciju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79" y="1363249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867400" y="22098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781800" y="31242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</TotalTime>
  <Words>159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VEZBA 2</vt:lpstr>
      <vt:lpstr>DODAVANJE POZADINE NA SLAJD-</vt:lpstr>
      <vt:lpstr>ANIMACIJA</vt:lpstr>
      <vt:lpstr>Slide 4</vt:lpstr>
      <vt:lpstr>Slide 5</vt:lpstr>
      <vt:lpstr>ANIMACIJA </vt:lpstr>
      <vt:lpstr>Kako postaviti animaciju</vt:lpstr>
      <vt:lpstr>Kako postaviti animaciju</vt:lpstr>
      <vt:lpstr>Kako postaviti animaciju</vt:lpstr>
      <vt:lpstr>Kako postaviti animaciju</vt:lpstr>
      <vt:lpstr>Slide 11</vt:lpstr>
      <vt:lpstr>Hiperlink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VEZBA 2</dc:title>
  <dc:creator>Informatika</dc:creator>
  <cp:lastModifiedBy>NADA</cp:lastModifiedBy>
  <cp:revision>15</cp:revision>
  <dcterms:created xsi:type="dcterms:W3CDTF">2017-12-05T11:48:33Z</dcterms:created>
  <dcterms:modified xsi:type="dcterms:W3CDTF">2017-12-11T21:27:57Z</dcterms:modified>
</cp:coreProperties>
</file>